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748"/>
  </p:normalViewPr>
  <p:slideViewPr>
    <p:cSldViewPr snapToGrid="0" snapToObjects="1">
      <p:cViewPr>
        <p:scale>
          <a:sx n="98" d="100"/>
          <a:sy n="98" d="100"/>
        </p:scale>
        <p:origin x="57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da-DK"/>
              <a:t>Klik for at redigere titeltypografien i masteren</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10/14/20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og lodret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a:t>Klik for at redigere titeltypografien i masteren</a:t>
            </a:r>
            <a:endParaRPr lang="en-US" dirty="0"/>
          </a:p>
        </p:txBody>
      </p:sp>
      <p:sp>
        <p:nvSpPr>
          <p:cNvPr id="3" name="Vertical Text Placeholder 2"/>
          <p:cNvSpPr>
            <a:spLocks noGrp="1"/>
          </p:cNvSpPr>
          <p:nvPr>
            <p:ph type="body" orient="vert" idx="1"/>
          </p:nvPr>
        </p:nvSpPr>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10/14/20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et titel og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da-DK"/>
              <a:t>Klik for at redigere titeltypografien i masteren</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10/14/20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og indholdsobjek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a:t>Klik for at redigere titeltypografien i masteren</a:t>
            </a:r>
            <a:endParaRPr lang="en-US" dirty="0"/>
          </a:p>
        </p:txBody>
      </p:sp>
      <p:sp>
        <p:nvSpPr>
          <p:cNvPr id="3" name="Content Placeholder 2"/>
          <p:cNvSpPr>
            <a:spLocks noGrp="1"/>
          </p:cNvSpPr>
          <p:nvPr>
            <p:ph idx="1"/>
          </p:nvPr>
        </p:nvSpPr>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10/14/20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fsnitsoverskrif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da-DK"/>
              <a:t>Klik for at redigere titeltypografien i masteren</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a-DK"/>
              <a:t>Klik for at redigere teksttypografierne i masteren</a:t>
            </a:r>
          </a:p>
        </p:txBody>
      </p:sp>
      <p:sp>
        <p:nvSpPr>
          <p:cNvPr id="7" name="Date Placeholder 6"/>
          <p:cNvSpPr>
            <a:spLocks noGrp="1"/>
          </p:cNvSpPr>
          <p:nvPr>
            <p:ph type="dt" sz="half" idx="10"/>
          </p:nvPr>
        </p:nvSpPr>
        <p:spPr/>
        <p:txBody>
          <a:bodyPr/>
          <a:lstStyle/>
          <a:p>
            <a:fld id="{1160EA64-D806-43AC-9DF2-F8C432F32B4C}" type="datetimeFigureOut">
              <a:rPr lang="en-US" dirty="0"/>
              <a:t>10/14/20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‹nr.›</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a:t>Klik for at redigere titeltypografien i masteren</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10/14/20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4" name="Content Placeholder 3"/>
          <p:cNvSpPr>
            <a:spLocks noGrp="1"/>
          </p:cNvSpPr>
          <p:nvPr>
            <p:ph sz="half" idx="2"/>
          </p:nvPr>
        </p:nvSpPr>
        <p:spPr>
          <a:xfrm>
            <a:off x="1583436" y="3143250"/>
            <a:ext cx="4270248" cy="2596776"/>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7" name="Date Placeholder 6"/>
          <p:cNvSpPr>
            <a:spLocks noGrp="1"/>
          </p:cNvSpPr>
          <p:nvPr>
            <p:ph type="dt" sz="half" idx="10"/>
          </p:nvPr>
        </p:nvSpPr>
        <p:spPr/>
        <p:txBody>
          <a:bodyPr/>
          <a:lstStyle/>
          <a:p>
            <a:fld id="{4F7D4976-E339-4826-83B7-FBD03F55ECF8}" type="datetimeFigureOut">
              <a:rPr lang="en-US" dirty="0"/>
              <a:t>10/14/20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‹nr.›</a:t>
            </a:fld>
            <a:endParaRPr lang="en-US" dirty="0"/>
          </a:p>
        </p:txBody>
      </p:sp>
      <p:sp>
        <p:nvSpPr>
          <p:cNvPr id="10" name="Title 9"/>
          <p:cNvSpPr>
            <a:spLocks noGrp="1"/>
          </p:cNvSpPr>
          <p:nvPr>
            <p:ph type="title"/>
          </p:nvPr>
        </p:nvSpPr>
        <p:spPr/>
        <p:txBody>
          <a:bodyPr/>
          <a:lstStyle/>
          <a:p>
            <a:r>
              <a:rPr lang="da-DK"/>
              <a:t>Klik for at redigere titeltypografien i masteren</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Ku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a:t>Klik for at redigere titeltypografien i masteren</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10/14/20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10/14/20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dhold med billedtekst">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da-DK"/>
              <a:t>Klik for at redigere titeltypografien i masteren</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9" name="Date Placeholder 8"/>
          <p:cNvSpPr>
            <a:spLocks noGrp="1"/>
          </p:cNvSpPr>
          <p:nvPr>
            <p:ph type="dt" sz="half" idx="10"/>
          </p:nvPr>
        </p:nvSpPr>
        <p:spPr/>
        <p:txBody>
          <a:bodyPr/>
          <a:lstStyle/>
          <a:p>
            <a:fld id="{D1BE4249-C0D0-4B06-8692-E8BB871AF643}" type="datetimeFigureOut">
              <a:rPr lang="en-US" dirty="0"/>
              <a:t>10/14/20</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da-DK"/>
              <a:t>Klik for at redigere titeltypografien i masteren</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a-DK"/>
              <a:t>Klik på ikonet for at tilføje et billede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10/14/20</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da-DK"/>
              <a:t>Klik for at redigere titeltypografien i masteren</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10/14/20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hyperlink" Target="https://xd.adobe.com/view/9630dab0-2c2b-4503-b0c9-f55206780921-c363/"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4E7BD9-26D8-234B-879C-CA3B8099BAB6}"/>
              </a:ext>
            </a:extLst>
          </p:cNvPr>
          <p:cNvSpPr>
            <a:spLocks noGrp="1"/>
          </p:cNvSpPr>
          <p:nvPr>
            <p:ph type="ctrTitle"/>
          </p:nvPr>
        </p:nvSpPr>
        <p:spPr/>
        <p:txBody>
          <a:bodyPr/>
          <a:lstStyle/>
          <a:p>
            <a:r>
              <a:rPr lang="da-DK" dirty="0"/>
              <a:t>Pitch til </a:t>
            </a:r>
            <a:r>
              <a:rPr lang="da-DK" dirty="0" err="1"/>
              <a:t>t-shirt</a:t>
            </a:r>
            <a:r>
              <a:rPr lang="da-DK" dirty="0"/>
              <a:t> website</a:t>
            </a:r>
          </a:p>
        </p:txBody>
      </p:sp>
      <p:sp>
        <p:nvSpPr>
          <p:cNvPr id="3" name="Undertitel 2">
            <a:extLst>
              <a:ext uri="{FF2B5EF4-FFF2-40B4-BE49-F238E27FC236}">
                <a16:creationId xmlns:a16="http://schemas.microsoft.com/office/drawing/2014/main" id="{42EC0A0C-BDCE-6844-A062-09154E598E52}"/>
              </a:ext>
            </a:extLst>
          </p:cNvPr>
          <p:cNvSpPr>
            <a:spLocks noGrp="1"/>
          </p:cNvSpPr>
          <p:nvPr>
            <p:ph type="subTitle" idx="1"/>
          </p:nvPr>
        </p:nvSpPr>
        <p:spPr/>
        <p:txBody>
          <a:bodyPr/>
          <a:lstStyle/>
          <a:p>
            <a:r>
              <a:rPr lang="da-DK" dirty="0"/>
              <a:t>”GREEN PLANET TEE”</a:t>
            </a:r>
          </a:p>
        </p:txBody>
      </p:sp>
    </p:spTree>
    <p:extLst>
      <p:ext uri="{BB962C8B-B14F-4D97-AF65-F5344CB8AC3E}">
        <p14:creationId xmlns:p14="http://schemas.microsoft.com/office/powerpoint/2010/main" val="3978402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B20F01B-7D9B-8A40-BA53-9EE02B63B10B}"/>
              </a:ext>
            </a:extLst>
          </p:cNvPr>
          <p:cNvSpPr>
            <a:spLocks noGrp="1"/>
          </p:cNvSpPr>
          <p:nvPr>
            <p:ph type="title"/>
          </p:nvPr>
        </p:nvSpPr>
        <p:spPr/>
        <p:txBody>
          <a:bodyPr/>
          <a:lstStyle/>
          <a:p>
            <a:r>
              <a:rPr lang="da-DK" dirty="0"/>
              <a:t>Attention</a:t>
            </a:r>
          </a:p>
        </p:txBody>
      </p:sp>
      <p:sp>
        <p:nvSpPr>
          <p:cNvPr id="3" name="Pladsholder til indhold 2">
            <a:extLst>
              <a:ext uri="{FF2B5EF4-FFF2-40B4-BE49-F238E27FC236}">
                <a16:creationId xmlns:a16="http://schemas.microsoft.com/office/drawing/2014/main" id="{819D890C-B5C5-0545-914C-9E91BEDA8241}"/>
              </a:ext>
            </a:extLst>
          </p:cNvPr>
          <p:cNvSpPr>
            <a:spLocks noGrp="1"/>
          </p:cNvSpPr>
          <p:nvPr>
            <p:ph idx="1"/>
          </p:nvPr>
        </p:nvSpPr>
        <p:spPr/>
        <p:txBody>
          <a:bodyPr/>
          <a:lstStyle/>
          <a:p>
            <a:r>
              <a:rPr lang="da-DK" dirty="0"/>
              <a:t>På 60 år er produktionen af plastik steget til over 300 millioner tons. 8-15 millioner tons af produktionen udledes årligt til verdenshavene, og på grund af den lange nedbrydningstid, kan plastikken ligge flere år i naturen og ødelægge meget af vores natur. </a:t>
            </a:r>
          </a:p>
        </p:txBody>
      </p:sp>
    </p:spTree>
    <p:extLst>
      <p:ext uri="{BB962C8B-B14F-4D97-AF65-F5344CB8AC3E}">
        <p14:creationId xmlns:p14="http://schemas.microsoft.com/office/powerpoint/2010/main" val="3030160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A5C5A87-211B-7F44-AF59-351C762F4915}"/>
              </a:ext>
            </a:extLst>
          </p:cNvPr>
          <p:cNvSpPr>
            <a:spLocks noGrp="1"/>
          </p:cNvSpPr>
          <p:nvPr>
            <p:ph type="title"/>
          </p:nvPr>
        </p:nvSpPr>
        <p:spPr/>
        <p:txBody>
          <a:bodyPr/>
          <a:lstStyle/>
          <a:p>
            <a:r>
              <a:rPr lang="da-DK" dirty="0" err="1"/>
              <a:t>Needs</a:t>
            </a:r>
            <a:endParaRPr lang="da-DK" dirty="0"/>
          </a:p>
        </p:txBody>
      </p:sp>
      <p:sp>
        <p:nvSpPr>
          <p:cNvPr id="3" name="Pladsholder til indhold 2">
            <a:extLst>
              <a:ext uri="{FF2B5EF4-FFF2-40B4-BE49-F238E27FC236}">
                <a16:creationId xmlns:a16="http://schemas.microsoft.com/office/drawing/2014/main" id="{017A652F-47C3-1D42-B409-E74E405C8CBE}"/>
              </a:ext>
            </a:extLst>
          </p:cNvPr>
          <p:cNvSpPr>
            <a:spLocks noGrp="1"/>
          </p:cNvSpPr>
          <p:nvPr>
            <p:ph idx="1"/>
          </p:nvPr>
        </p:nvSpPr>
        <p:spPr/>
        <p:txBody>
          <a:bodyPr/>
          <a:lstStyle/>
          <a:p>
            <a:r>
              <a:rPr lang="da-DK" dirty="0"/>
              <a:t>Ved at sortere plastik, kan det genbruges og bruges til nye formål, så produktion af ny plastik kan nedsænkes. </a:t>
            </a:r>
          </a:p>
        </p:txBody>
      </p:sp>
    </p:spTree>
    <p:extLst>
      <p:ext uri="{BB962C8B-B14F-4D97-AF65-F5344CB8AC3E}">
        <p14:creationId xmlns:p14="http://schemas.microsoft.com/office/powerpoint/2010/main" val="2059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22D4D7-26CF-5241-996D-C2B077D1F81F}"/>
              </a:ext>
            </a:extLst>
          </p:cNvPr>
          <p:cNvSpPr>
            <a:spLocks noGrp="1"/>
          </p:cNvSpPr>
          <p:nvPr>
            <p:ph type="title"/>
          </p:nvPr>
        </p:nvSpPr>
        <p:spPr/>
        <p:txBody>
          <a:bodyPr/>
          <a:lstStyle/>
          <a:p>
            <a:r>
              <a:rPr lang="da-DK" dirty="0"/>
              <a:t>approach</a:t>
            </a:r>
          </a:p>
        </p:txBody>
      </p:sp>
      <p:sp>
        <p:nvSpPr>
          <p:cNvPr id="3" name="Pladsholder til indhold 2">
            <a:extLst>
              <a:ext uri="{FF2B5EF4-FFF2-40B4-BE49-F238E27FC236}">
                <a16:creationId xmlns:a16="http://schemas.microsoft.com/office/drawing/2014/main" id="{D02FE50B-FEE9-664A-8716-7F2DAC041DD6}"/>
              </a:ext>
            </a:extLst>
          </p:cNvPr>
          <p:cNvSpPr>
            <a:spLocks noGrp="1"/>
          </p:cNvSpPr>
          <p:nvPr>
            <p:ph idx="1"/>
          </p:nvPr>
        </p:nvSpPr>
        <p:spPr/>
        <p:txBody>
          <a:bodyPr/>
          <a:lstStyle/>
          <a:p>
            <a:r>
              <a:rPr lang="da-DK" dirty="0"/>
              <a:t>Webshoppen Green planet tee bidrager til at løse problemet med plastik i naturen. Printet på </a:t>
            </a:r>
            <a:r>
              <a:rPr lang="da-DK" dirty="0" err="1"/>
              <a:t>t-shirten</a:t>
            </a:r>
            <a:r>
              <a:rPr lang="da-DK" dirty="0"/>
              <a:t> er lavet af 100% genbrugt plastik. På Green planet tee er der et udvalg mellem 3 forskellige typer </a:t>
            </a:r>
            <a:r>
              <a:rPr lang="da-DK" dirty="0" err="1"/>
              <a:t>t-shirts</a:t>
            </a:r>
            <a:r>
              <a:rPr lang="da-DK" dirty="0"/>
              <a:t>, der alle er lavet af gode materialer.  Vi har fokus på budskabet om at lave en </a:t>
            </a:r>
            <a:r>
              <a:rPr lang="da-DK" dirty="0" err="1"/>
              <a:t>t-shirt</a:t>
            </a:r>
            <a:r>
              <a:rPr lang="da-DK" dirty="0"/>
              <a:t> der både er god for dig og for miljøet. </a:t>
            </a:r>
          </a:p>
        </p:txBody>
      </p:sp>
    </p:spTree>
    <p:extLst>
      <p:ext uri="{BB962C8B-B14F-4D97-AF65-F5344CB8AC3E}">
        <p14:creationId xmlns:p14="http://schemas.microsoft.com/office/powerpoint/2010/main" val="4179252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3360A57-5D76-9E4F-A34F-C7686487A02A}"/>
              </a:ext>
            </a:extLst>
          </p:cNvPr>
          <p:cNvSpPr>
            <a:spLocks noGrp="1"/>
          </p:cNvSpPr>
          <p:nvPr>
            <p:ph type="title"/>
          </p:nvPr>
        </p:nvSpPr>
        <p:spPr/>
        <p:txBody>
          <a:bodyPr/>
          <a:lstStyle/>
          <a:p>
            <a:r>
              <a:rPr lang="da-DK" dirty="0" err="1"/>
              <a:t>Benefit</a:t>
            </a:r>
            <a:endParaRPr lang="da-DK" dirty="0"/>
          </a:p>
        </p:txBody>
      </p:sp>
      <p:sp>
        <p:nvSpPr>
          <p:cNvPr id="3" name="Pladsholder til indhold 2">
            <a:extLst>
              <a:ext uri="{FF2B5EF4-FFF2-40B4-BE49-F238E27FC236}">
                <a16:creationId xmlns:a16="http://schemas.microsoft.com/office/drawing/2014/main" id="{68B2627D-7EF2-9241-9ABB-ED78801F55AA}"/>
              </a:ext>
            </a:extLst>
          </p:cNvPr>
          <p:cNvSpPr>
            <a:spLocks noGrp="1"/>
          </p:cNvSpPr>
          <p:nvPr>
            <p:ph idx="1"/>
          </p:nvPr>
        </p:nvSpPr>
        <p:spPr/>
        <p:txBody>
          <a:bodyPr/>
          <a:lstStyle/>
          <a:p>
            <a:r>
              <a:rPr lang="da-DK" dirty="0"/>
              <a:t>Ved at købe en Green planet tee får man et produkt der kan ses som en investering, da den er slidstærk, og dermed holder mange år frem. </a:t>
            </a:r>
          </a:p>
          <a:p>
            <a:r>
              <a:rPr lang="da-DK" dirty="0"/>
              <a:t>Samtidig er </a:t>
            </a:r>
            <a:r>
              <a:rPr lang="da-DK" dirty="0" err="1"/>
              <a:t>t-shirten</a:t>
            </a:r>
            <a:r>
              <a:rPr lang="da-DK" dirty="0"/>
              <a:t> dejlig løs i pasformen, og du behøver ikke at bekymre dig om gennemsigtighed, da materialet er tykt. Du får også et produkt, hvor der er stor fokus på produktion, da selve </a:t>
            </a:r>
            <a:r>
              <a:rPr lang="da-DK" dirty="0" err="1"/>
              <a:t>t-shirten</a:t>
            </a:r>
            <a:r>
              <a:rPr lang="da-DK" dirty="0"/>
              <a:t> er lavet af 100% økologisk bomuld, som er fri for sprøjtemidler, som sørger for at du ikke udvikler allergier eller udslæt fra materialet. </a:t>
            </a:r>
          </a:p>
        </p:txBody>
      </p:sp>
    </p:spTree>
    <p:extLst>
      <p:ext uri="{BB962C8B-B14F-4D97-AF65-F5344CB8AC3E}">
        <p14:creationId xmlns:p14="http://schemas.microsoft.com/office/powerpoint/2010/main" val="32877819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C47277-71B4-2348-AE49-2061A0400995}"/>
              </a:ext>
            </a:extLst>
          </p:cNvPr>
          <p:cNvSpPr>
            <a:spLocks noGrp="1"/>
          </p:cNvSpPr>
          <p:nvPr>
            <p:ph type="title"/>
          </p:nvPr>
        </p:nvSpPr>
        <p:spPr>
          <a:xfrm>
            <a:off x="804671" y="964692"/>
            <a:ext cx="4879901" cy="1188720"/>
          </a:xfrm>
        </p:spPr>
        <p:txBody>
          <a:bodyPr>
            <a:normAutofit/>
          </a:bodyPr>
          <a:lstStyle/>
          <a:p>
            <a:r>
              <a:rPr lang="da-DK" sz="2600"/>
              <a:t>Designprocess</a:t>
            </a:r>
          </a:p>
        </p:txBody>
      </p:sp>
      <p:sp>
        <p:nvSpPr>
          <p:cNvPr id="13" name="Content Placeholder 12">
            <a:extLst>
              <a:ext uri="{FF2B5EF4-FFF2-40B4-BE49-F238E27FC236}">
                <a16:creationId xmlns:a16="http://schemas.microsoft.com/office/drawing/2014/main" id="{F232A92A-95CC-4E50-9907-9DA043BB8062}"/>
              </a:ext>
            </a:extLst>
          </p:cNvPr>
          <p:cNvSpPr>
            <a:spLocks noGrp="1"/>
          </p:cNvSpPr>
          <p:nvPr>
            <p:ph idx="1"/>
          </p:nvPr>
        </p:nvSpPr>
        <p:spPr>
          <a:xfrm>
            <a:off x="804672" y="2638044"/>
            <a:ext cx="4879900" cy="3101983"/>
          </a:xfrm>
        </p:spPr>
        <p:txBody>
          <a:bodyPr>
            <a:normAutofit/>
          </a:bodyPr>
          <a:lstStyle/>
          <a:p>
            <a:r>
              <a:rPr lang="en-US" dirty="0" err="1"/>
              <a:t>Jeg</a:t>
            </a:r>
            <a:r>
              <a:rPr lang="en-US" dirty="0"/>
              <a:t> </a:t>
            </a:r>
            <a:r>
              <a:rPr lang="en-US" dirty="0" err="1"/>
              <a:t>ville</a:t>
            </a:r>
            <a:r>
              <a:rPr lang="en-US" dirty="0"/>
              <a:t> gerne have at </a:t>
            </a:r>
            <a:r>
              <a:rPr lang="en-US" dirty="0" err="1"/>
              <a:t>webshoppen</a:t>
            </a:r>
            <a:r>
              <a:rPr lang="en-US" dirty="0"/>
              <a:t> </a:t>
            </a:r>
            <a:r>
              <a:rPr lang="en-US" dirty="0" err="1"/>
              <a:t>skulle</a:t>
            </a:r>
            <a:r>
              <a:rPr lang="en-US" dirty="0"/>
              <a:t> </a:t>
            </a:r>
            <a:r>
              <a:rPr lang="en-US" dirty="0" err="1"/>
              <a:t>afspejle</a:t>
            </a:r>
            <a:r>
              <a:rPr lang="en-US" dirty="0"/>
              <a:t> </a:t>
            </a:r>
            <a:r>
              <a:rPr lang="en-US" dirty="0" err="1"/>
              <a:t>budskabet</a:t>
            </a:r>
            <a:r>
              <a:rPr lang="en-US" dirty="0"/>
              <a:t>, </a:t>
            </a:r>
            <a:r>
              <a:rPr lang="en-US" dirty="0" err="1"/>
              <a:t>og</a:t>
            </a:r>
            <a:r>
              <a:rPr lang="en-US" dirty="0"/>
              <a:t> </a:t>
            </a:r>
            <a:r>
              <a:rPr lang="en-US" dirty="0" err="1"/>
              <a:t>derfor</a:t>
            </a:r>
            <a:r>
              <a:rPr lang="en-US" dirty="0"/>
              <a:t> har </a:t>
            </a:r>
            <a:r>
              <a:rPr lang="en-US" dirty="0" err="1"/>
              <a:t>jeg</a:t>
            </a:r>
            <a:r>
              <a:rPr lang="en-US" dirty="0"/>
              <a:t> </a:t>
            </a:r>
            <a:r>
              <a:rPr lang="en-US" dirty="0" err="1"/>
              <a:t>brugt</a:t>
            </a:r>
            <a:r>
              <a:rPr lang="en-US" dirty="0"/>
              <a:t> </a:t>
            </a:r>
            <a:r>
              <a:rPr lang="en-US" dirty="0" err="1"/>
              <a:t>meget</a:t>
            </a:r>
            <a:r>
              <a:rPr lang="en-US" dirty="0"/>
              <a:t> </a:t>
            </a:r>
            <a:r>
              <a:rPr lang="en-US" dirty="0" err="1"/>
              <a:t>naurlige</a:t>
            </a:r>
            <a:r>
              <a:rPr lang="en-US" dirty="0"/>
              <a:t> </a:t>
            </a:r>
            <a:r>
              <a:rPr lang="en-US" dirty="0" err="1"/>
              <a:t>farver</a:t>
            </a:r>
            <a:r>
              <a:rPr lang="en-US" dirty="0"/>
              <a:t>, </a:t>
            </a:r>
            <a:r>
              <a:rPr lang="en-US" dirty="0" err="1"/>
              <a:t>som</a:t>
            </a:r>
            <a:r>
              <a:rPr lang="en-US" dirty="0"/>
              <a:t> </a:t>
            </a:r>
            <a:r>
              <a:rPr lang="en-US" dirty="0" err="1"/>
              <a:t>grøn</a:t>
            </a:r>
            <a:r>
              <a:rPr lang="en-US" dirty="0"/>
              <a:t> </a:t>
            </a:r>
            <a:r>
              <a:rPr lang="en-US" dirty="0" err="1"/>
              <a:t>og</a:t>
            </a:r>
            <a:r>
              <a:rPr lang="en-US" dirty="0"/>
              <a:t> </a:t>
            </a:r>
            <a:r>
              <a:rPr lang="en-US" dirty="0" err="1"/>
              <a:t>brunlige</a:t>
            </a:r>
            <a:r>
              <a:rPr lang="en-US" dirty="0"/>
              <a:t> </a:t>
            </a:r>
            <a:r>
              <a:rPr lang="en-US" dirty="0" err="1"/>
              <a:t>nuancer</a:t>
            </a:r>
            <a:r>
              <a:rPr lang="en-US" dirty="0"/>
              <a:t>. </a:t>
            </a:r>
          </a:p>
        </p:txBody>
      </p:sp>
      <p:sp>
        <p:nvSpPr>
          <p:cNvPr id="16" name="Rectangle 15">
            <a:extLst>
              <a:ext uri="{FF2B5EF4-FFF2-40B4-BE49-F238E27FC236}">
                <a16:creationId xmlns:a16="http://schemas.microsoft.com/office/drawing/2014/main" id="{B8D39262-9511-4F20-8344-1B9DA6887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2"/>
            <a:ext cx="6096000"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F924495-5138-4BB6-B18C-C83EC04341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157" y="479893"/>
            <a:ext cx="5123687" cy="5458969"/>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428AFF86-4DDC-4A60-AC4C-48C6DAE568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3355" y="644485"/>
            <a:ext cx="4756891" cy="51297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ladsholder til indhold 4">
            <a:extLst>
              <a:ext uri="{FF2B5EF4-FFF2-40B4-BE49-F238E27FC236}">
                <a16:creationId xmlns:a16="http://schemas.microsoft.com/office/drawing/2014/main" id="{0CDC7695-E388-DC4B-8C86-DB81E70E7CCC}"/>
              </a:ext>
            </a:extLst>
          </p:cNvPr>
          <p:cNvPicPr>
            <a:picLocks noChangeAspect="1"/>
          </p:cNvPicPr>
          <p:nvPr/>
        </p:nvPicPr>
        <p:blipFill>
          <a:blip r:embed="rId2"/>
          <a:stretch>
            <a:fillRect/>
          </a:stretch>
        </p:blipFill>
        <p:spPr>
          <a:xfrm>
            <a:off x="6941977" y="1149990"/>
            <a:ext cx="2161366" cy="1215767"/>
          </a:xfrm>
          <a:prstGeom prst="rect">
            <a:avLst/>
          </a:prstGeom>
        </p:spPr>
      </p:pic>
      <p:pic>
        <p:nvPicPr>
          <p:cNvPr id="9" name="Billede 8">
            <a:extLst>
              <a:ext uri="{FF2B5EF4-FFF2-40B4-BE49-F238E27FC236}">
                <a16:creationId xmlns:a16="http://schemas.microsoft.com/office/drawing/2014/main" id="{7E5A8CC3-6EC4-F244-A3A9-BACFB2F342FD}"/>
              </a:ext>
            </a:extLst>
          </p:cNvPr>
          <p:cNvPicPr>
            <a:picLocks noChangeAspect="1"/>
          </p:cNvPicPr>
          <p:nvPr/>
        </p:nvPicPr>
        <p:blipFill>
          <a:blip r:embed="rId3"/>
          <a:stretch>
            <a:fillRect/>
          </a:stretch>
        </p:blipFill>
        <p:spPr>
          <a:xfrm>
            <a:off x="9276491" y="828914"/>
            <a:ext cx="2090609" cy="1844961"/>
          </a:xfrm>
          <a:prstGeom prst="rect">
            <a:avLst/>
          </a:prstGeom>
        </p:spPr>
      </p:pic>
      <p:pic>
        <p:nvPicPr>
          <p:cNvPr id="7" name="Billede 6">
            <a:extLst>
              <a:ext uri="{FF2B5EF4-FFF2-40B4-BE49-F238E27FC236}">
                <a16:creationId xmlns:a16="http://schemas.microsoft.com/office/drawing/2014/main" id="{940429FF-B3F9-334F-9CC3-F642D66ADBB7}"/>
              </a:ext>
            </a:extLst>
          </p:cNvPr>
          <p:cNvPicPr>
            <a:picLocks noChangeAspect="1"/>
          </p:cNvPicPr>
          <p:nvPr/>
        </p:nvPicPr>
        <p:blipFill>
          <a:blip r:embed="rId4"/>
          <a:stretch>
            <a:fillRect/>
          </a:stretch>
        </p:blipFill>
        <p:spPr>
          <a:xfrm>
            <a:off x="6941976" y="2994527"/>
            <a:ext cx="4425123" cy="2489130"/>
          </a:xfrm>
          <a:prstGeom prst="rect">
            <a:avLst/>
          </a:prstGeom>
        </p:spPr>
      </p:pic>
    </p:spTree>
    <p:extLst>
      <p:ext uri="{BB962C8B-B14F-4D97-AF65-F5344CB8AC3E}">
        <p14:creationId xmlns:p14="http://schemas.microsoft.com/office/powerpoint/2010/main" val="3138910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2475B97-A72C-AA49-9631-7CC2B78595F4}"/>
              </a:ext>
            </a:extLst>
          </p:cNvPr>
          <p:cNvSpPr>
            <a:spLocks noGrp="1"/>
          </p:cNvSpPr>
          <p:nvPr>
            <p:ph type="title"/>
          </p:nvPr>
        </p:nvSpPr>
        <p:spPr/>
        <p:txBody>
          <a:bodyPr/>
          <a:lstStyle/>
          <a:p>
            <a:r>
              <a:rPr lang="da-DK" dirty="0"/>
              <a:t>Prototype</a:t>
            </a:r>
          </a:p>
        </p:txBody>
      </p:sp>
      <p:sp>
        <p:nvSpPr>
          <p:cNvPr id="3" name="Pladsholder til indhold 2">
            <a:extLst>
              <a:ext uri="{FF2B5EF4-FFF2-40B4-BE49-F238E27FC236}">
                <a16:creationId xmlns:a16="http://schemas.microsoft.com/office/drawing/2014/main" id="{133850FA-751E-EB40-BC3F-5964E2341AC0}"/>
              </a:ext>
            </a:extLst>
          </p:cNvPr>
          <p:cNvSpPr>
            <a:spLocks noGrp="1"/>
          </p:cNvSpPr>
          <p:nvPr>
            <p:ph idx="1"/>
          </p:nvPr>
        </p:nvSpPr>
        <p:spPr>
          <a:xfrm>
            <a:off x="457201" y="2638044"/>
            <a:ext cx="10868296" cy="3945636"/>
          </a:xfrm>
        </p:spPr>
        <p:txBody>
          <a:bodyPr/>
          <a:lstStyle/>
          <a:p>
            <a:r>
              <a:rPr lang="da-DK" dirty="0">
                <a:hlinkClick r:id="rId2"/>
              </a:rPr>
              <a:t>https://xd.adobe.com/view/9630dab0-2c2b-4503-b0c9-f55206780921-c363/</a:t>
            </a:r>
            <a:endParaRPr lang="da-DK" dirty="0"/>
          </a:p>
          <a:p>
            <a:r>
              <a:rPr lang="da-DK" sz="1600" dirty="0" err="1"/>
              <a:t>Landingpage</a:t>
            </a:r>
            <a:r>
              <a:rPr lang="da-DK" sz="1600" dirty="0"/>
              <a:t>: På </a:t>
            </a:r>
            <a:r>
              <a:rPr lang="da-DK" sz="1600" dirty="0" err="1"/>
              <a:t>landingpage</a:t>
            </a:r>
            <a:r>
              <a:rPr lang="da-DK" sz="1600" dirty="0"/>
              <a:t> er der fokus på de tilbud der gælder, samt websitets budskab, og billeder fra andre som har købt </a:t>
            </a:r>
            <a:r>
              <a:rPr lang="da-DK" sz="1600" dirty="0" err="1"/>
              <a:t>t-shirts</a:t>
            </a:r>
            <a:r>
              <a:rPr lang="da-DK" sz="1600" dirty="0"/>
              <a:t>. </a:t>
            </a:r>
          </a:p>
          <a:p>
            <a:r>
              <a:rPr lang="da-DK" sz="1600" dirty="0"/>
              <a:t>Menu: Menuen indeholder new in, shoppen, om webshoppen, login, supportmuligheder samt sociale medier. </a:t>
            </a:r>
          </a:p>
          <a:p>
            <a:r>
              <a:rPr lang="da-DK" sz="1600" dirty="0"/>
              <a:t>Shop: Næste har vi udvalget af </a:t>
            </a:r>
            <a:r>
              <a:rPr lang="da-DK" sz="1600" dirty="0" err="1"/>
              <a:t>t-shirt</a:t>
            </a:r>
            <a:r>
              <a:rPr lang="da-DK" sz="1600" dirty="0"/>
              <a:t>, hvor man kan trykke på hjerte og gemme det man godt kan lide til senere. </a:t>
            </a:r>
          </a:p>
          <a:p>
            <a:r>
              <a:rPr lang="da-DK" sz="1600" dirty="0"/>
              <a:t>Filter: Filteret gør at man kan finde en bestemt </a:t>
            </a:r>
            <a:r>
              <a:rPr lang="da-DK" sz="1600" dirty="0" err="1"/>
              <a:t>str</a:t>
            </a:r>
            <a:r>
              <a:rPr lang="da-DK" sz="1600" dirty="0"/>
              <a:t>, farve, eller pris for eksempel som man leder efter nemmere. </a:t>
            </a:r>
          </a:p>
          <a:p>
            <a:r>
              <a:rPr lang="da-DK" sz="1600" dirty="0"/>
              <a:t>Gå ind på produkt: Når man går ind på et produkt er det muligt at se </a:t>
            </a:r>
            <a:r>
              <a:rPr lang="da-DK" sz="1600" dirty="0" err="1"/>
              <a:t>reviews</a:t>
            </a:r>
            <a:r>
              <a:rPr lang="da-DK" sz="1600" dirty="0"/>
              <a:t> fra andre kunder samt </a:t>
            </a:r>
            <a:r>
              <a:rPr lang="da-DK" sz="1600" dirty="0" err="1"/>
              <a:t>q&amp;a</a:t>
            </a:r>
            <a:r>
              <a:rPr lang="da-DK" sz="1600" dirty="0"/>
              <a:t>. Derudover er der mulighed for at se andre produkter som man måske også ville synes om, samt tjekke vores </a:t>
            </a:r>
            <a:r>
              <a:rPr lang="da-DK" sz="1600" dirty="0" err="1"/>
              <a:t>instagram</a:t>
            </a:r>
            <a:r>
              <a:rPr lang="da-DK" sz="1600" dirty="0"/>
              <a:t> ud for at få inspiration til </a:t>
            </a:r>
            <a:r>
              <a:rPr lang="da-DK" sz="1600" dirty="0" err="1"/>
              <a:t>styling</a:t>
            </a:r>
            <a:r>
              <a:rPr lang="da-DK" sz="1600" dirty="0"/>
              <a:t>. </a:t>
            </a:r>
          </a:p>
          <a:p>
            <a:r>
              <a:rPr lang="da-DK" sz="1600" dirty="0"/>
              <a:t>Overordnet er der fokus på simpel og nem navigation, hvor det meste er samlet på det samme sted, så man ikke som kunde skal gå ind en masse steder, og åbne alt muligt. </a:t>
            </a:r>
          </a:p>
        </p:txBody>
      </p:sp>
    </p:spTree>
    <p:extLst>
      <p:ext uri="{BB962C8B-B14F-4D97-AF65-F5344CB8AC3E}">
        <p14:creationId xmlns:p14="http://schemas.microsoft.com/office/powerpoint/2010/main" val="3205196877"/>
      </p:ext>
    </p:extLst>
  </p:cSld>
  <p:clrMapOvr>
    <a:masterClrMapping/>
  </p:clrMapOvr>
</p:sld>
</file>

<file path=ppt/theme/theme1.xml><?xml version="1.0" encoding="utf-8"?>
<a:theme xmlns:a="http://schemas.openxmlformats.org/drawingml/2006/main" name="Pakke">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1386</TotalTime>
  <Words>470</Words>
  <Application>Microsoft Macintosh PowerPoint</Application>
  <PresentationFormat>Widescreen</PresentationFormat>
  <Paragraphs>21</Paragraphs>
  <Slides>7</Slides>
  <Notes>0</Notes>
  <HiddenSlides>0</HiddenSlides>
  <MMClips>0</MMClips>
  <ScaleCrop>false</ScaleCrop>
  <HeadingPairs>
    <vt:vector size="6" baseType="variant">
      <vt:variant>
        <vt:lpstr>Benyttede skrifttyper</vt:lpstr>
      </vt:variant>
      <vt:variant>
        <vt:i4>2</vt:i4>
      </vt:variant>
      <vt:variant>
        <vt:lpstr>Tema</vt:lpstr>
      </vt:variant>
      <vt:variant>
        <vt:i4>1</vt:i4>
      </vt:variant>
      <vt:variant>
        <vt:lpstr>Slidetitler</vt:lpstr>
      </vt:variant>
      <vt:variant>
        <vt:i4>7</vt:i4>
      </vt:variant>
    </vt:vector>
  </HeadingPairs>
  <TitlesOfParts>
    <vt:vector size="10" baseType="lpstr">
      <vt:lpstr>Arial</vt:lpstr>
      <vt:lpstr>Gill Sans MT</vt:lpstr>
      <vt:lpstr>Pakke</vt:lpstr>
      <vt:lpstr>Pitch til t-shirt website</vt:lpstr>
      <vt:lpstr>Attention</vt:lpstr>
      <vt:lpstr>Needs</vt:lpstr>
      <vt:lpstr>approach</vt:lpstr>
      <vt:lpstr>Benefit</vt:lpstr>
      <vt:lpstr>Designprocess</vt:lpstr>
      <vt:lpstr>Prototype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 website</dc:title>
  <dc:creator>Julle Eggertsen</dc:creator>
  <cp:lastModifiedBy>Julle Eggertsen</cp:lastModifiedBy>
  <cp:revision>5</cp:revision>
  <dcterms:created xsi:type="dcterms:W3CDTF">2020-10-14T11:07:16Z</dcterms:created>
  <dcterms:modified xsi:type="dcterms:W3CDTF">2020-10-15T10:13:34Z</dcterms:modified>
</cp:coreProperties>
</file>

<file path=docProps/thumbnail.jpeg>
</file>